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</p:sldIdLst>
  <p:sldSz cx="12192000" cy="6858000"/>
  <p:notesSz cx="6858000" cy="9144000"/>
  <p:defaultTextStyle>
    <a:defPPr>
      <a:defRPr lang="et-E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828"/>
    <a:srgbClr val="C882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10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jpg>
</file>

<file path=ppt/media/image4.jp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itel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827D1BFB-B257-4CA6-86CB-B7E19BBF6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Alapealkiri 2">
            <a:extLst>
              <a:ext uri="{FF2B5EF4-FFF2-40B4-BE49-F238E27FC236}">
                <a16:creationId xmlns:a16="http://schemas.microsoft.com/office/drawing/2014/main" id="{E597607D-6F2D-4F99-B420-161981523F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t-EE"/>
              <a:t>Klõpsake juhteksemplari alapealkirja laadi redigeerimiseks</a:t>
            </a:r>
          </a:p>
        </p:txBody>
      </p:sp>
      <p:sp>
        <p:nvSpPr>
          <p:cNvPr id="4" name="Kuupäeva kohatäide 3">
            <a:extLst>
              <a:ext uri="{FF2B5EF4-FFF2-40B4-BE49-F238E27FC236}">
                <a16:creationId xmlns:a16="http://schemas.microsoft.com/office/drawing/2014/main" id="{1712BBE6-BCFF-4944-9D33-C22275136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5" name="Jaluse kohatäide 4">
            <a:extLst>
              <a:ext uri="{FF2B5EF4-FFF2-40B4-BE49-F238E27FC236}">
                <a16:creationId xmlns:a16="http://schemas.microsoft.com/office/drawing/2014/main" id="{FFFFAEF7-E470-4E0B-B526-FD049F0F1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aidinumbri kohatäide 5">
            <a:extLst>
              <a:ext uri="{FF2B5EF4-FFF2-40B4-BE49-F238E27FC236}">
                <a16:creationId xmlns:a16="http://schemas.microsoft.com/office/drawing/2014/main" id="{C64CA958-BB22-4002-B95A-91B882368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866343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itel ja vertikaal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67D96B77-33FC-4EE7-8633-0F44915C6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Vertikaalteksti kohatäide 2">
            <a:extLst>
              <a:ext uri="{FF2B5EF4-FFF2-40B4-BE49-F238E27FC236}">
                <a16:creationId xmlns:a16="http://schemas.microsoft.com/office/drawing/2014/main" id="{30B8FCA5-2471-4277-8BA6-218C95BAF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4" name="Kuupäeva kohatäide 3">
            <a:extLst>
              <a:ext uri="{FF2B5EF4-FFF2-40B4-BE49-F238E27FC236}">
                <a16:creationId xmlns:a16="http://schemas.microsoft.com/office/drawing/2014/main" id="{1E875511-1177-4360-8C4C-2200CF46A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5" name="Jaluse kohatäide 4">
            <a:extLst>
              <a:ext uri="{FF2B5EF4-FFF2-40B4-BE49-F238E27FC236}">
                <a16:creationId xmlns:a16="http://schemas.microsoft.com/office/drawing/2014/main" id="{DCFF4379-73D2-4B51-94A3-E9DCC08D8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aidinumbri kohatäide 5">
            <a:extLst>
              <a:ext uri="{FF2B5EF4-FFF2-40B4-BE49-F238E27FC236}">
                <a16:creationId xmlns:a16="http://schemas.microsoft.com/office/drawing/2014/main" id="{82D32817-EA90-4B9C-B8D5-6171DDA6B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76587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altiitel ja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altiitel 1">
            <a:extLst>
              <a:ext uri="{FF2B5EF4-FFF2-40B4-BE49-F238E27FC236}">
                <a16:creationId xmlns:a16="http://schemas.microsoft.com/office/drawing/2014/main" id="{AFDCDC44-0BEB-4C4C-95FB-6611DA4BD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Vertikaalteksti kohatäide 2">
            <a:extLst>
              <a:ext uri="{FF2B5EF4-FFF2-40B4-BE49-F238E27FC236}">
                <a16:creationId xmlns:a16="http://schemas.microsoft.com/office/drawing/2014/main" id="{4393F26A-3066-4AA7-A1F5-B2A684295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4" name="Kuupäeva kohatäide 3">
            <a:extLst>
              <a:ext uri="{FF2B5EF4-FFF2-40B4-BE49-F238E27FC236}">
                <a16:creationId xmlns:a16="http://schemas.microsoft.com/office/drawing/2014/main" id="{745B4840-0DCC-4588-A503-F7F609B8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5" name="Jaluse kohatäide 4">
            <a:extLst>
              <a:ext uri="{FF2B5EF4-FFF2-40B4-BE49-F238E27FC236}">
                <a16:creationId xmlns:a16="http://schemas.microsoft.com/office/drawing/2014/main" id="{21AB8976-B878-462C-9AF7-F1A516AB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aidinumbri kohatäide 5">
            <a:extLst>
              <a:ext uri="{FF2B5EF4-FFF2-40B4-BE49-F238E27FC236}">
                <a16:creationId xmlns:a16="http://schemas.microsoft.com/office/drawing/2014/main" id="{D4B69631-9073-40BE-BB86-441983B56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94150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alkiri j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2C738EB6-1B86-4BF3-95FB-F66120F08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Sisu kohatäide 2">
            <a:extLst>
              <a:ext uri="{FF2B5EF4-FFF2-40B4-BE49-F238E27FC236}">
                <a16:creationId xmlns:a16="http://schemas.microsoft.com/office/drawing/2014/main" id="{00F1CCBD-4666-4572-9B41-916695B25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4" name="Kuupäeva kohatäide 3">
            <a:extLst>
              <a:ext uri="{FF2B5EF4-FFF2-40B4-BE49-F238E27FC236}">
                <a16:creationId xmlns:a16="http://schemas.microsoft.com/office/drawing/2014/main" id="{9FDD4A75-85EF-4B47-BAC8-06249A345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5" name="Jaluse kohatäide 4">
            <a:extLst>
              <a:ext uri="{FF2B5EF4-FFF2-40B4-BE49-F238E27FC236}">
                <a16:creationId xmlns:a16="http://schemas.microsoft.com/office/drawing/2014/main" id="{89D8B51D-B2BF-4A95-890D-39C4CFB26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aidinumbri kohatäide 5">
            <a:extLst>
              <a:ext uri="{FF2B5EF4-FFF2-40B4-BE49-F238E27FC236}">
                <a16:creationId xmlns:a16="http://schemas.microsoft.com/office/drawing/2014/main" id="{57AA5CAB-7C3E-4CBB-BB51-5667CCCC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110071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Jaotise pä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73FC0AF3-FDDA-4A77-85B9-493C3B04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Teksti kohatäide 2">
            <a:extLst>
              <a:ext uri="{FF2B5EF4-FFF2-40B4-BE49-F238E27FC236}">
                <a16:creationId xmlns:a16="http://schemas.microsoft.com/office/drawing/2014/main" id="{0ADDB468-A192-452E-B808-5C5CCD6B56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Kuupäeva kohatäide 3">
            <a:extLst>
              <a:ext uri="{FF2B5EF4-FFF2-40B4-BE49-F238E27FC236}">
                <a16:creationId xmlns:a16="http://schemas.microsoft.com/office/drawing/2014/main" id="{C260E0D3-F79C-48F7-B5C9-E9102BAF4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5" name="Jaluse kohatäide 4">
            <a:extLst>
              <a:ext uri="{FF2B5EF4-FFF2-40B4-BE49-F238E27FC236}">
                <a16:creationId xmlns:a16="http://schemas.microsoft.com/office/drawing/2014/main" id="{67387F5E-F0A3-48A2-9081-4987012C2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aidinumbri kohatäide 5">
            <a:extLst>
              <a:ext uri="{FF2B5EF4-FFF2-40B4-BE49-F238E27FC236}">
                <a16:creationId xmlns:a16="http://schemas.microsoft.com/office/drawing/2014/main" id="{04DD2993-1574-45C0-8CCF-DDDBF8BF6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703781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215793FB-A0C6-41D0-A02D-AE752346B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Sisu kohatäide 2">
            <a:extLst>
              <a:ext uri="{FF2B5EF4-FFF2-40B4-BE49-F238E27FC236}">
                <a16:creationId xmlns:a16="http://schemas.microsoft.com/office/drawing/2014/main" id="{03078F88-0380-4AB8-8651-62BAD0D72F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4" name="Sisu kohatäide 3">
            <a:extLst>
              <a:ext uri="{FF2B5EF4-FFF2-40B4-BE49-F238E27FC236}">
                <a16:creationId xmlns:a16="http://schemas.microsoft.com/office/drawing/2014/main" id="{D64E5C96-216E-4DCA-87D1-2B7BAD62F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5" name="Kuupäeva kohatäide 4">
            <a:extLst>
              <a:ext uri="{FF2B5EF4-FFF2-40B4-BE49-F238E27FC236}">
                <a16:creationId xmlns:a16="http://schemas.microsoft.com/office/drawing/2014/main" id="{C190E2B8-4100-41E2-AEC0-329584267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6" name="Jaluse kohatäide 5">
            <a:extLst>
              <a:ext uri="{FF2B5EF4-FFF2-40B4-BE49-F238E27FC236}">
                <a16:creationId xmlns:a16="http://schemas.microsoft.com/office/drawing/2014/main" id="{4C5B682D-0F36-4BF5-B2C0-34831F375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aidinumbri kohatäide 6">
            <a:extLst>
              <a:ext uri="{FF2B5EF4-FFF2-40B4-BE49-F238E27FC236}">
                <a16:creationId xmlns:a16="http://schemas.microsoft.com/office/drawing/2014/main" id="{8668FD8D-EE4B-4BCC-B161-1F303A54C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333373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õrd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B4D546A1-ED08-4481-83E3-F02D859EA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Teksti kohatäide 2">
            <a:extLst>
              <a:ext uri="{FF2B5EF4-FFF2-40B4-BE49-F238E27FC236}">
                <a16:creationId xmlns:a16="http://schemas.microsoft.com/office/drawing/2014/main" id="{EB061CEE-5A8F-477A-9D16-96A8E6168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Sisu kohatäide 3">
            <a:extLst>
              <a:ext uri="{FF2B5EF4-FFF2-40B4-BE49-F238E27FC236}">
                <a16:creationId xmlns:a16="http://schemas.microsoft.com/office/drawing/2014/main" id="{24616A15-8C9E-4BE4-A0A3-72CD7102D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5" name="Teksti kohatäide 4">
            <a:extLst>
              <a:ext uri="{FF2B5EF4-FFF2-40B4-BE49-F238E27FC236}">
                <a16:creationId xmlns:a16="http://schemas.microsoft.com/office/drawing/2014/main" id="{FF887F36-0D14-4141-B81D-BDB674536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6" name="Sisu kohatäide 5">
            <a:extLst>
              <a:ext uri="{FF2B5EF4-FFF2-40B4-BE49-F238E27FC236}">
                <a16:creationId xmlns:a16="http://schemas.microsoft.com/office/drawing/2014/main" id="{AB73E748-DF25-48BA-B97A-9EA6CA51A1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7" name="Kuupäeva kohatäide 6">
            <a:extLst>
              <a:ext uri="{FF2B5EF4-FFF2-40B4-BE49-F238E27FC236}">
                <a16:creationId xmlns:a16="http://schemas.microsoft.com/office/drawing/2014/main" id="{70D81B18-E07A-4379-8C7A-E8185B97F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8" name="Jaluse kohatäide 7">
            <a:extLst>
              <a:ext uri="{FF2B5EF4-FFF2-40B4-BE49-F238E27FC236}">
                <a16:creationId xmlns:a16="http://schemas.microsoft.com/office/drawing/2014/main" id="{B5C1A164-0780-441C-B13B-A7F0434ED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9" name="Slaidinumbri kohatäide 8">
            <a:extLst>
              <a:ext uri="{FF2B5EF4-FFF2-40B4-BE49-F238E27FC236}">
                <a16:creationId xmlns:a16="http://schemas.microsoft.com/office/drawing/2014/main" id="{88B649C5-E527-489B-8321-CD1362176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561348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inult pealki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397DDA7C-7665-461C-A22C-DD2DF2DA8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Kuupäeva kohatäide 2">
            <a:extLst>
              <a:ext uri="{FF2B5EF4-FFF2-40B4-BE49-F238E27FC236}">
                <a16:creationId xmlns:a16="http://schemas.microsoft.com/office/drawing/2014/main" id="{021A8DAF-64C6-47A9-9975-BDED618DC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4" name="Jaluse kohatäide 3">
            <a:extLst>
              <a:ext uri="{FF2B5EF4-FFF2-40B4-BE49-F238E27FC236}">
                <a16:creationId xmlns:a16="http://schemas.microsoft.com/office/drawing/2014/main" id="{157A9562-5781-4E4C-989C-0E200AB8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5" name="Slaidinumbri kohatäide 4">
            <a:extLst>
              <a:ext uri="{FF2B5EF4-FFF2-40B4-BE49-F238E27FC236}">
                <a16:creationId xmlns:a16="http://schemas.microsoft.com/office/drawing/2014/main" id="{60FD0739-820B-486D-B427-7190931B0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015580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üh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uupäeva kohatäide 1">
            <a:extLst>
              <a:ext uri="{FF2B5EF4-FFF2-40B4-BE49-F238E27FC236}">
                <a16:creationId xmlns:a16="http://schemas.microsoft.com/office/drawing/2014/main" id="{46F9A6BE-B3C7-47F7-B7CB-0D1599488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3" name="Jaluse kohatäide 2">
            <a:extLst>
              <a:ext uri="{FF2B5EF4-FFF2-40B4-BE49-F238E27FC236}">
                <a16:creationId xmlns:a16="http://schemas.microsoft.com/office/drawing/2014/main" id="{56D3E1D9-B160-48E2-8B9D-B69CDCE2D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4" name="Slaidinumbri kohatäide 3">
            <a:extLst>
              <a:ext uri="{FF2B5EF4-FFF2-40B4-BE49-F238E27FC236}">
                <a16:creationId xmlns:a16="http://schemas.microsoft.com/office/drawing/2014/main" id="{F6D62FA3-F643-4218-8498-8C9E97C53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795068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ealdiseg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7DB204B0-40BD-49C0-BAD1-F66C3566D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Sisu kohatäide 2">
            <a:extLst>
              <a:ext uri="{FF2B5EF4-FFF2-40B4-BE49-F238E27FC236}">
                <a16:creationId xmlns:a16="http://schemas.microsoft.com/office/drawing/2014/main" id="{8E511107-EB2F-4566-B3BC-0457C1EF9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4" name="Teksti kohatäide 3">
            <a:extLst>
              <a:ext uri="{FF2B5EF4-FFF2-40B4-BE49-F238E27FC236}">
                <a16:creationId xmlns:a16="http://schemas.microsoft.com/office/drawing/2014/main" id="{C82E43A0-067B-4B65-9656-77233338EA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Kuupäeva kohatäide 4">
            <a:extLst>
              <a:ext uri="{FF2B5EF4-FFF2-40B4-BE49-F238E27FC236}">
                <a16:creationId xmlns:a16="http://schemas.microsoft.com/office/drawing/2014/main" id="{65E2CF6F-AD1D-4695-A344-E829C752E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6" name="Jaluse kohatäide 5">
            <a:extLst>
              <a:ext uri="{FF2B5EF4-FFF2-40B4-BE49-F238E27FC236}">
                <a16:creationId xmlns:a16="http://schemas.microsoft.com/office/drawing/2014/main" id="{122EE7B2-39B9-45FD-9049-2F7C5382A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aidinumbri kohatäide 6">
            <a:extLst>
              <a:ext uri="{FF2B5EF4-FFF2-40B4-BE49-F238E27FC236}">
                <a16:creationId xmlns:a16="http://schemas.microsoft.com/office/drawing/2014/main" id="{AD60F56C-DE05-4CFF-A286-63CBF86CF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616795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ldiallkirjaga 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i 1">
            <a:extLst>
              <a:ext uri="{FF2B5EF4-FFF2-40B4-BE49-F238E27FC236}">
                <a16:creationId xmlns:a16="http://schemas.microsoft.com/office/drawing/2014/main" id="{CA8CE0F7-ABEC-4D98-9C91-49B4DE69C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Pildi kohatäide 2">
            <a:extLst>
              <a:ext uri="{FF2B5EF4-FFF2-40B4-BE49-F238E27FC236}">
                <a16:creationId xmlns:a16="http://schemas.microsoft.com/office/drawing/2014/main" id="{AC800428-E464-4FF6-A390-CDDD0D594D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t-EE"/>
          </a:p>
        </p:txBody>
      </p:sp>
      <p:sp>
        <p:nvSpPr>
          <p:cNvPr id="4" name="Teksti kohatäide 3">
            <a:extLst>
              <a:ext uri="{FF2B5EF4-FFF2-40B4-BE49-F238E27FC236}">
                <a16:creationId xmlns:a16="http://schemas.microsoft.com/office/drawing/2014/main" id="{19FEF6D6-7CCF-4879-86AA-31CD0EB93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Kuupäeva kohatäide 4">
            <a:extLst>
              <a:ext uri="{FF2B5EF4-FFF2-40B4-BE49-F238E27FC236}">
                <a16:creationId xmlns:a16="http://schemas.microsoft.com/office/drawing/2014/main" id="{97ADECE6-A92B-4BD3-A5F6-3E3535CCA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6" name="Jaluse kohatäide 5">
            <a:extLst>
              <a:ext uri="{FF2B5EF4-FFF2-40B4-BE49-F238E27FC236}">
                <a16:creationId xmlns:a16="http://schemas.microsoft.com/office/drawing/2014/main" id="{B41A3C8B-A17D-4A7A-81CD-2771EF280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aidinumbri kohatäide 6">
            <a:extLst>
              <a:ext uri="{FF2B5EF4-FFF2-40B4-BE49-F238E27FC236}">
                <a16:creationId xmlns:a16="http://schemas.microsoft.com/office/drawing/2014/main" id="{E4BD3882-AA0E-445A-A9A4-5E2B30DCA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093070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alkirja kohatäide 1">
            <a:extLst>
              <a:ext uri="{FF2B5EF4-FFF2-40B4-BE49-F238E27FC236}">
                <a16:creationId xmlns:a16="http://schemas.microsoft.com/office/drawing/2014/main" id="{2611D3C9-A565-489A-89B1-647B233AF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t-EE"/>
              <a:t>Klõpsake juhteksemplari pealkirja laadi redigeerimiseks</a:t>
            </a:r>
          </a:p>
        </p:txBody>
      </p:sp>
      <p:sp>
        <p:nvSpPr>
          <p:cNvPr id="3" name="Teksti kohatäide 2">
            <a:extLst>
              <a:ext uri="{FF2B5EF4-FFF2-40B4-BE49-F238E27FC236}">
                <a16:creationId xmlns:a16="http://schemas.microsoft.com/office/drawing/2014/main" id="{127301C3-14C2-4554-9D92-186E07A95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4" name="Kuupäeva kohatäide 3">
            <a:extLst>
              <a:ext uri="{FF2B5EF4-FFF2-40B4-BE49-F238E27FC236}">
                <a16:creationId xmlns:a16="http://schemas.microsoft.com/office/drawing/2014/main" id="{36292108-CEAA-4A74-9E54-563CAA7787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C70EF-B250-4DCA-96B7-35A0E14790F5}" type="datetimeFigureOut">
              <a:rPr lang="et-EE" smtClean="0"/>
              <a:t>11.12.2020</a:t>
            </a:fld>
            <a:endParaRPr lang="et-EE"/>
          </a:p>
        </p:txBody>
      </p:sp>
      <p:sp>
        <p:nvSpPr>
          <p:cNvPr id="5" name="Jaluse kohatäide 4">
            <a:extLst>
              <a:ext uri="{FF2B5EF4-FFF2-40B4-BE49-F238E27FC236}">
                <a16:creationId xmlns:a16="http://schemas.microsoft.com/office/drawing/2014/main" id="{8D3C71ED-C3EA-4A82-B526-123153FFD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/>
          </a:p>
        </p:txBody>
      </p:sp>
      <p:sp>
        <p:nvSpPr>
          <p:cNvPr id="6" name="Slaidinumbri kohatäide 5">
            <a:extLst>
              <a:ext uri="{FF2B5EF4-FFF2-40B4-BE49-F238E27FC236}">
                <a16:creationId xmlns:a16="http://schemas.microsoft.com/office/drawing/2014/main" id="{AD455CD4-FDA6-4CCD-A375-8EEEE7BB1C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FCB11-F402-4D2A-8037-E0B6A26D8E0F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30234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t-E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kodu.ut.ee/~konradka/" TargetMode="External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lt 17" descr="Pilt, millel on kujutatud tekst&#10;&#10;Kirjeldus on genereeritud automaatselt">
            <a:extLst>
              <a:ext uri="{FF2B5EF4-FFF2-40B4-BE49-F238E27FC236}">
                <a16:creationId xmlns:a16="http://schemas.microsoft.com/office/drawing/2014/main" id="{BBE491E0-6C2D-451D-83E3-5AE5D8F83D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392" b="12923"/>
          <a:stretch/>
        </p:blipFill>
        <p:spPr>
          <a:xfrm>
            <a:off x="-316488" y="0"/>
            <a:ext cx="12508487" cy="6858000"/>
          </a:xfrm>
          <a:prstGeom prst="rect">
            <a:avLst/>
          </a:prstGeom>
        </p:spPr>
      </p:pic>
      <p:sp>
        <p:nvSpPr>
          <p:cNvPr id="4" name="Ristkülik 3">
            <a:extLst>
              <a:ext uri="{FF2B5EF4-FFF2-40B4-BE49-F238E27FC236}">
                <a16:creationId xmlns:a16="http://schemas.microsoft.com/office/drawing/2014/main" id="{8A1C8007-241F-4483-8704-8F2FA1FD4F6F}"/>
              </a:ext>
            </a:extLst>
          </p:cNvPr>
          <p:cNvSpPr/>
          <p:nvPr/>
        </p:nvSpPr>
        <p:spPr>
          <a:xfrm>
            <a:off x="756093" y="4437640"/>
            <a:ext cx="10679814" cy="215265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3" name="Alapealkiri 2">
            <a:extLst>
              <a:ext uri="{FF2B5EF4-FFF2-40B4-BE49-F238E27FC236}">
                <a16:creationId xmlns:a16="http://schemas.microsoft.com/office/drawing/2014/main" id="{6C1AD4AB-7C12-43A5-9DF6-E7ECF95B54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89593" y="5407604"/>
            <a:ext cx="8009860" cy="1450396"/>
          </a:xfrm>
        </p:spPr>
        <p:txBody>
          <a:bodyPr/>
          <a:lstStyle/>
          <a:p>
            <a:r>
              <a:rPr lang="et-EE" dirty="0">
                <a:solidFill>
                  <a:srgbClr val="F0F0F0"/>
                </a:solidFill>
              </a:rPr>
              <a:t>ZZ Unised Tuhkrud</a:t>
            </a:r>
          </a:p>
        </p:txBody>
      </p:sp>
      <p:sp>
        <p:nvSpPr>
          <p:cNvPr id="5" name="Ristkülik 4">
            <a:extLst>
              <a:ext uri="{FF2B5EF4-FFF2-40B4-BE49-F238E27FC236}">
                <a16:creationId xmlns:a16="http://schemas.microsoft.com/office/drawing/2014/main" id="{68B10580-0404-4257-BA43-5B6BB0E8038A}"/>
              </a:ext>
            </a:extLst>
          </p:cNvPr>
          <p:cNvSpPr/>
          <p:nvPr/>
        </p:nvSpPr>
        <p:spPr>
          <a:xfrm>
            <a:off x="756093" y="607342"/>
            <a:ext cx="10679813" cy="3854745"/>
          </a:xfrm>
          <a:prstGeom prst="rect">
            <a:avLst/>
          </a:prstGeom>
          <a:solidFill>
            <a:srgbClr val="C882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6" name="Võrdkülgne kolmnurk 5">
            <a:extLst>
              <a:ext uri="{FF2B5EF4-FFF2-40B4-BE49-F238E27FC236}">
                <a16:creationId xmlns:a16="http://schemas.microsoft.com/office/drawing/2014/main" id="{101B1DC3-379E-49F6-8715-003CDA9E7AE9}"/>
              </a:ext>
            </a:extLst>
          </p:cNvPr>
          <p:cNvSpPr/>
          <p:nvPr/>
        </p:nvSpPr>
        <p:spPr>
          <a:xfrm rot="10800000">
            <a:off x="2346767" y="4171734"/>
            <a:ext cx="859392" cy="617427"/>
          </a:xfrm>
          <a:prstGeom prst="triangle">
            <a:avLst/>
          </a:prstGeom>
          <a:solidFill>
            <a:srgbClr val="C882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7" name="Võrdkülgne kolmnurk 6">
            <a:extLst>
              <a:ext uri="{FF2B5EF4-FFF2-40B4-BE49-F238E27FC236}">
                <a16:creationId xmlns:a16="http://schemas.microsoft.com/office/drawing/2014/main" id="{EEA6CEF0-842C-4CF5-9C12-A742906247FC}"/>
              </a:ext>
            </a:extLst>
          </p:cNvPr>
          <p:cNvSpPr/>
          <p:nvPr/>
        </p:nvSpPr>
        <p:spPr>
          <a:xfrm rot="10800000">
            <a:off x="8452292" y="5530635"/>
            <a:ext cx="859392" cy="617427"/>
          </a:xfrm>
          <a:prstGeom prst="triangle">
            <a:avLst/>
          </a:prstGeom>
          <a:solidFill>
            <a:srgbClr val="C882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8" name="Võrdkülgne kolmnurk 7">
            <a:extLst>
              <a:ext uri="{FF2B5EF4-FFF2-40B4-BE49-F238E27FC236}">
                <a16:creationId xmlns:a16="http://schemas.microsoft.com/office/drawing/2014/main" id="{4873EA5C-5347-44B5-8B26-10D7A0F48618}"/>
              </a:ext>
            </a:extLst>
          </p:cNvPr>
          <p:cNvSpPr/>
          <p:nvPr/>
        </p:nvSpPr>
        <p:spPr>
          <a:xfrm rot="10800000">
            <a:off x="9433367" y="5991405"/>
            <a:ext cx="595190" cy="427612"/>
          </a:xfrm>
          <a:prstGeom prst="triangle">
            <a:avLst/>
          </a:prstGeom>
          <a:solidFill>
            <a:srgbClr val="C882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pic>
        <p:nvPicPr>
          <p:cNvPr id="10" name="Pilt 9" descr="Pilt, millel on kujutatud tekst&#10;&#10;Kirjeldus on genereeritud automaatselt">
            <a:extLst>
              <a:ext uri="{FF2B5EF4-FFF2-40B4-BE49-F238E27FC236}">
                <a16:creationId xmlns:a16="http://schemas.microsoft.com/office/drawing/2014/main" id="{EFD36244-5458-4A14-BFC5-4E8A18C2E86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9" r="17164"/>
          <a:stretch/>
        </p:blipFill>
        <p:spPr>
          <a:xfrm>
            <a:off x="9369669" y="3694799"/>
            <a:ext cx="1589110" cy="1605038"/>
          </a:xfrm>
          <a:prstGeom prst="ellipse">
            <a:avLst/>
          </a:prstGeom>
        </p:spPr>
      </p:pic>
      <p:sp>
        <p:nvSpPr>
          <p:cNvPr id="2" name="Pealkiri 1">
            <a:extLst>
              <a:ext uri="{FF2B5EF4-FFF2-40B4-BE49-F238E27FC236}">
                <a16:creationId xmlns:a16="http://schemas.microsoft.com/office/drawing/2014/main" id="{4EC1B1F5-F4EB-4E3F-ABE4-628B7A8F52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9593" y="2915229"/>
            <a:ext cx="8009862" cy="2091464"/>
          </a:xfrm>
        </p:spPr>
        <p:txBody>
          <a:bodyPr/>
          <a:lstStyle/>
          <a:p>
            <a:r>
              <a:rPr lang="et-EE" dirty="0">
                <a:solidFill>
                  <a:srgbClr val="F0F0F0"/>
                </a:solidFill>
              </a:rPr>
              <a:t>Mis on kunst?</a:t>
            </a:r>
          </a:p>
        </p:txBody>
      </p:sp>
    </p:spTree>
    <p:extLst>
      <p:ext uri="{BB962C8B-B14F-4D97-AF65-F5344CB8AC3E}">
        <p14:creationId xmlns:p14="http://schemas.microsoft.com/office/powerpoint/2010/main" val="4293730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lt 11" descr="Pilt, millel on kujutatud tekst&#10;&#10;Kirjeldus on genereeritud automaatselt">
            <a:extLst>
              <a:ext uri="{FF2B5EF4-FFF2-40B4-BE49-F238E27FC236}">
                <a16:creationId xmlns:a16="http://schemas.microsoft.com/office/drawing/2014/main" id="{8676CF70-A904-4D72-ADBD-5C17BADBA2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392" b="12923"/>
          <a:stretch/>
        </p:blipFill>
        <p:spPr>
          <a:xfrm>
            <a:off x="-316488" y="0"/>
            <a:ext cx="12508487" cy="6858000"/>
          </a:xfrm>
          <a:prstGeom prst="rect">
            <a:avLst/>
          </a:prstGeom>
        </p:spPr>
      </p:pic>
      <p:grpSp>
        <p:nvGrpSpPr>
          <p:cNvPr id="11" name="Rühm 10">
            <a:extLst>
              <a:ext uri="{FF2B5EF4-FFF2-40B4-BE49-F238E27FC236}">
                <a16:creationId xmlns:a16="http://schemas.microsoft.com/office/drawing/2014/main" id="{A63EC737-BD5D-4DDB-AD20-B2FBAD3B6B63}"/>
              </a:ext>
            </a:extLst>
          </p:cNvPr>
          <p:cNvGrpSpPr/>
          <p:nvPr/>
        </p:nvGrpSpPr>
        <p:grpSpPr>
          <a:xfrm rot="10800000">
            <a:off x="756093" y="454942"/>
            <a:ext cx="10679814" cy="5982948"/>
            <a:chOff x="756093" y="607342"/>
            <a:chExt cx="10679814" cy="5982948"/>
          </a:xfrm>
        </p:grpSpPr>
        <p:sp>
          <p:nvSpPr>
            <p:cNvPr id="9" name="Ristkülik 8">
              <a:extLst>
                <a:ext uri="{FF2B5EF4-FFF2-40B4-BE49-F238E27FC236}">
                  <a16:creationId xmlns:a16="http://schemas.microsoft.com/office/drawing/2014/main" id="{67772149-0FD3-4130-8005-995C97325D53}"/>
                </a:ext>
              </a:extLst>
            </p:cNvPr>
            <p:cNvSpPr/>
            <p:nvPr/>
          </p:nvSpPr>
          <p:spPr>
            <a:xfrm>
              <a:off x="756093" y="4437640"/>
              <a:ext cx="10679814" cy="2152650"/>
            </a:xfrm>
            <a:prstGeom prst="rect">
              <a:avLst/>
            </a:prstGeom>
            <a:solidFill>
              <a:srgbClr val="C88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0" name="Ristkülik 9">
              <a:extLst>
                <a:ext uri="{FF2B5EF4-FFF2-40B4-BE49-F238E27FC236}">
                  <a16:creationId xmlns:a16="http://schemas.microsoft.com/office/drawing/2014/main" id="{D9B1E373-DAB5-49FE-AF30-A09B74C725C3}"/>
                </a:ext>
              </a:extLst>
            </p:cNvPr>
            <p:cNvSpPr/>
            <p:nvPr/>
          </p:nvSpPr>
          <p:spPr>
            <a:xfrm>
              <a:off x="756093" y="607342"/>
              <a:ext cx="10679813" cy="3854745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sp>
        <p:nvSpPr>
          <p:cNvPr id="2" name="Pealkiri 1">
            <a:extLst>
              <a:ext uri="{FF2B5EF4-FFF2-40B4-BE49-F238E27FC236}">
                <a16:creationId xmlns:a16="http://schemas.microsoft.com/office/drawing/2014/main" id="{0F9AF1FD-F458-4F40-B666-CAD492796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8485"/>
            <a:ext cx="10515600" cy="1325563"/>
          </a:xfrm>
        </p:spPr>
        <p:txBody>
          <a:bodyPr/>
          <a:lstStyle/>
          <a:p>
            <a:pPr algn="ctr"/>
            <a:r>
              <a:rPr lang="et-EE" dirty="0">
                <a:solidFill>
                  <a:srgbClr val="F0F0F0"/>
                </a:solidFill>
                <a:latin typeface="Abadi" panose="020B0604020104020204" pitchFamily="34" charset="0"/>
              </a:rPr>
              <a:t>mis?</a:t>
            </a:r>
          </a:p>
        </p:txBody>
      </p:sp>
      <p:sp>
        <p:nvSpPr>
          <p:cNvPr id="5" name="Võrdkülgne kolmnurk 4">
            <a:extLst>
              <a:ext uri="{FF2B5EF4-FFF2-40B4-BE49-F238E27FC236}">
                <a16:creationId xmlns:a16="http://schemas.microsoft.com/office/drawing/2014/main" id="{58697EDC-A179-458C-8ACF-5CD977DF98BA}"/>
              </a:ext>
            </a:extLst>
          </p:cNvPr>
          <p:cNvSpPr/>
          <p:nvPr/>
        </p:nvSpPr>
        <p:spPr>
          <a:xfrm rot="10800000">
            <a:off x="10270285" y="5048672"/>
            <a:ext cx="981075" cy="704850"/>
          </a:xfrm>
          <a:prstGeom prst="triangle">
            <a:avLst/>
          </a:prstGeom>
          <a:solidFill>
            <a:srgbClr val="C882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pic>
        <p:nvPicPr>
          <p:cNvPr id="6" name="Pilt 5" descr="Pilt, millel on kujutatud tekst&#10;&#10;Kirjeldus on genereeritud automaatselt">
            <a:extLst>
              <a:ext uri="{FF2B5EF4-FFF2-40B4-BE49-F238E27FC236}">
                <a16:creationId xmlns:a16="http://schemas.microsoft.com/office/drawing/2014/main" id="{7BF95936-99A4-4FB3-803C-1A541AEABA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917"/>
          <a:stretch/>
        </p:blipFill>
        <p:spPr>
          <a:xfrm>
            <a:off x="9496379" y="2129930"/>
            <a:ext cx="1746161" cy="1780382"/>
          </a:xfrm>
          <a:prstGeom prst="ellipse">
            <a:avLst/>
          </a:prstGeom>
        </p:spPr>
      </p:pic>
      <p:sp>
        <p:nvSpPr>
          <p:cNvPr id="7" name="Võrdkülgne kolmnurk 6">
            <a:extLst>
              <a:ext uri="{FF2B5EF4-FFF2-40B4-BE49-F238E27FC236}">
                <a16:creationId xmlns:a16="http://schemas.microsoft.com/office/drawing/2014/main" id="{5102A158-70A9-4261-89F8-53CBFB31A8AD}"/>
              </a:ext>
            </a:extLst>
          </p:cNvPr>
          <p:cNvSpPr/>
          <p:nvPr/>
        </p:nvSpPr>
        <p:spPr>
          <a:xfrm>
            <a:off x="9111411" y="5606762"/>
            <a:ext cx="769937" cy="553159"/>
          </a:xfrm>
          <a:prstGeom prst="triangle">
            <a:avLst/>
          </a:prstGeom>
          <a:solidFill>
            <a:srgbClr val="C882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3" name="Sisu kohatäide 2">
            <a:extLst>
              <a:ext uri="{FF2B5EF4-FFF2-40B4-BE49-F238E27FC236}">
                <a16:creationId xmlns:a16="http://schemas.microsoft.com/office/drawing/2014/main" id="{37222CF9-7DFA-4C04-8013-917330D52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3438079"/>
            <a:ext cx="9372600" cy="3001963"/>
          </a:xfrm>
        </p:spPr>
        <p:txBody>
          <a:bodyPr/>
          <a:lstStyle/>
          <a:p>
            <a:r>
              <a:rPr lang="et-EE" dirty="0">
                <a:solidFill>
                  <a:srgbClr val="F0F0F0"/>
                </a:solidFill>
              </a:rPr>
              <a:t>kunsti definitsioonide tutvustus ja kriitika</a:t>
            </a:r>
          </a:p>
          <a:p>
            <a:endParaRPr lang="et-EE" dirty="0">
              <a:solidFill>
                <a:srgbClr val="F0F0F0"/>
              </a:solidFill>
            </a:endParaRPr>
          </a:p>
          <a:p>
            <a:endParaRPr lang="et-EE" dirty="0">
              <a:solidFill>
                <a:srgbClr val="F0F0F0"/>
              </a:solidFill>
            </a:endParaRPr>
          </a:p>
          <a:p>
            <a:r>
              <a:rPr lang="et-EE" dirty="0">
                <a:solidFill>
                  <a:srgbClr val="F0F0F0"/>
                </a:solidFill>
              </a:rPr>
              <a:t>galerii</a:t>
            </a:r>
          </a:p>
        </p:txBody>
      </p:sp>
    </p:spTree>
    <p:extLst>
      <p:ext uri="{BB962C8B-B14F-4D97-AF65-F5344CB8AC3E}">
        <p14:creationId xmlns:p14="http://schemas.microsoft.com/office/powerpoint/2010/main" val="2163375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lt 11" descr="Pilt, millel on kujutatud tekst&#10;&#10;Kirjeldus on genereeritud automaatselt">
            <a:extLst>
              <a:ext uri="{FF2B5EF4-FFF2-40B4-BE49-F238E27FC236}">
                <a16:creationId xmlns:a16="http://schemas.microsoft.com/office/drawing/2014/main" id="{8676CF70-A904-4D72-ADBD-5C17BADBA2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392" b="12923"/>
          <a:stretch/>
        </p:blipFill>
        <p:spPr>
          <a:xfrm>
            <a:off x="-316488" y="0"/>
            <a:ext cx="12508487" cy="6858000"/>
          </a:xfrm>
          <a:prstGeom prst="rect">
            <a:avLst/>
          </a:prstGeom>
        </p:spPr>
      </p:pic>
      <p:grpSp>
        <p:nvGrpSpPr>
          <p:cNvPr id="11" name="Rühm 10">
            <a:extLst>
              <a:ext uri="{FF2B5EF4-FFF2-40B4-BE49-F238E27FC236}">
                <a16:creationId xmlns:a16="http://schemas.microsoft.com/office/drawing/2014/main" id="{A63EC737-BD5D-4DDB-AD20-B2FBAD3B6B63}"/>
              </a:ext>
            </a:extLst>
          </p:cNvPr>
          <p:cNvGrpSpPr/>
          <p:nvPr/>
        </p:nvGrpSpPr>
        <p:grpSpPr>
          <a:xfrm rot="10800000">
            <a:off x="756093" y="454942"/>
            <a:ext cx="10679814" cy="5982948"/>
            <a:chOff x="756093" y="607342"/>
            <a:chExt cx="10679814" cy="5982948"/>
          </a:xfrm>
        </p:grpSpPr>
        <p:sp>
          <p:nvSpPr>
            <p:cNvPr id="9" name="Ristkülik 8">
              <a:extLst>
                <a:ext uri="{FF2B5EF4-FFF2-40B4-BE49-F238E27FC236}">
                  <a16:creationId xmlns:a16="http://schemas.microsoft.com/office/drawing/2014/main" id="{67772149-0FD3-4130-8005-995C97325D53}"/>
                </a:ext>
              </a:extLst>
            </p:cNvPr>
            <p:cNvSpPr/>
            <p:nvPr/>
          </p:nvSpPr>
          <p:spPr>
            <a:xfrm>
              <a:off x="756093" y="4437640"/>
              <a:ext cx="10679814" cy="2152650"/>
            </a:xfrm>
            <a:prstGeom prst="rect">
              <a:avLst/>
            </a:prstGeom>
            <a:solidFill>
              <a:srgbClr val="C88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0" name="Ristkülik 9">
              <a:extLst>
                <a:ext uri="{FF2B5EF4-FFF2-40B4-BE49-F238E27FC236}">
                  <a16:creationId xmlns:a16="http://schemas.microsoft.com/office/drawing/2014/main" id="{D9B1E373-DAB5-49FE-AF30-A09B74C725C3}"/>
                </a:ext>
              </a:extLst>
            </p:cNvPr>
            <p:cNvSpPr/>
            <p:nvPr/>
          </p:nvSpPr>
          <p:spPr>
            <a:xfrm>
              <a:off x="756093" y="607342"/>
              <a:ext cx="10679813" cy="3854745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sp>
        <p:nvSpPr>
          <p:cNvPr id="2" name="Pealkiri 1">
            <a:extLst>
              <a:ext uri="{FF2B5EF4-FFF2-40B4-BE49-F238E27FC236}">
                <a16:creationId xmlns:a16="http://schemas.microsoft.com/office/drawing/2014/main" id="{0F9AF1FD-F458-4F40-B666-CAD492796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8485"/>
            <a:ext cx="10515600" cy="1325563"/>
          </a:xfrm>
        </p:spPr>
        <p:txBody>
          <a:bodyPr/>
          <a:lstStyle/>
          <a:p>
            <a:pPr algn="ctr"/>
            <a:r>
              <a:rPr lang="et-EE" dirty="0">
                <a:solidFill>
                  <a:srgbClr val="F0F0F0"/>
                </a:solidFill>
                <a:latin typeface="Abadi" panose="020B0604020104020204" pitchFamily="34" charset="0"/>
              </a:rPr>
              <a:t>miks?</a:t>
            </a:r>
          </a:p>
        </p:txBody>
      </p:sp>
      <p:sp>
        <p:nvSpPr>
          <p:cNvPr id="5" name="Võrdkülgne kolmnurk 4">
            <a:extLst>
              <a:ext uri="{FF2B5EF4-FFF2-40B4-BE49-F238E27FC236}">
                <a16:creationId xmlns:a16="http://schemas.microsoft.com/office/drawing/2014/main" id="{58697EDC-A179-458C-8ACF-5CD977DF98BA}"/>
              </a:ext>
            </a:extLst>
          </p:cNvPr>
          <p:cNvSpPr/>
          <p:nvPr/>
        </p:nvSpPr>
        <p:spPr>
          <a:xfrm>
            <a:off x="919162" y="1744867"/>
            <a:ext cx="981075" cy="704850"/>
          </a:xfrm>
          <a:prstGeom prst="triangle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7" name="Võrdkülgne kolmnurk 6">
            <a:extLst>
              <a:ext uri="{FF2B5EF4-FFF2-40B4-BE49-F238E27FC236}">
                <a16:creationId xmlns:a16="http://schemas.microsoft.com/office/drawing/2014/main" id="{5102A158-70A9-4261-89F8-53CBFB31A8AD}"/>
              </a:ext>
            </a:extLst>
          </p:cNvPr>
          <p:cNvSpPr/>
          <p:nvPr/>
        </p:nvSpPr>
        <p:spPr>
          <a:xfrm rot="10800000">
            <a:off x="1290636" y="1253355"/>
            <a:ext cx="609601" cy="437966"/>
          </a:xfrm>
          <a:prstGeom prst="triangle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3" name="Sisu kohatäide 2">
            <a:extLst>
              <a:ext uri="{FF2B5EF4-FFF2-40B4-BE49-F238E27FC236}">
                <a16:creationId xmlns:a16="http://schemas.microsoft.com/office/drawing/2014/main" id="{37222CF9-7DFA-4C04-8013-917330D52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3438079"/>
            <a:ext cx="9372600" cy="3001963"/>
          </a:xfrm>
        </p:spPr>
        <p:txBody>
          <a:bodyPr/>
          <a:lstStyle/>
          <a:p>
            <a:r>
              <a:rPr lang="et-EE" dirty="0">
                <a:solidFill>
                  <a:srgbClr val="F0F0F0"/>
                </a:solidFill>
              </a:rPr>
              <a:t>kättesaadav materjal</a:t>
            </a:r>
          </a:p>
          <a:p>
            <a:r>
              <a:rPr lang="et-EE" dirty="0">
                <a:solidFill>
                  <a:srgbClr val="F0F0F0"/>
                </a:solidFill>
              </a:rPr>
              <a:t>lihtsalt esitatud</a:t>
            </a:r>
          </a:p>
          <a:p>
            <a:endParaRPr lang="et-EE" dirty="0">
              <a:solidFill>
                <a:srgbClr val="F0F0F0"/>
              </a:solidFill>
            </a:endParaRPr>
          </a:p>
          <a:p>
            <a:r>
              <a:rPr lang="et-EE" dirty="0">
                <a:solidFill>
                  <a:srgbClr val="F0F0F0"/>
                </a:solidFill>
              </a:rPr>
              <a:t>kunsti parem mõistmine</a:t>
            </a:r>
          </a:p>
        </p:txBody>
      </p:sp>
      <p:pic>
        <p:nvPicPr>
          <p:cNvPr id="13" name="Pilt 12" descr="Pilt, millel on kujutatud mitu, kangas&#10;&#10;Kirjeldus on genereeritud automaatselt">
            <a:extLst>
              <a:ext uri="{FF2B5EF4-FFF2-40B4-BE49-F238E27FC236}">
                <a16:creationId xmlns:a16="http://schemas.microsoft.com/office/drawing/2014/main" id="{86C0FA63-6009-4FBE-9AAE-FE07B8392D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830" y="2079570"/>
            <a:ext cx="1905000" cy="1905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11762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lt 11" descr="Pilt, millel on kujutatud tekst&#10;&#10;Kirjeldus on genereeritud automaatselt">
            <a:extLst>
              <a:ext uri="{FF2B5EF4-FFF2-40B4-BE49-F238E27FC236}">
                <a16:creationId xmlns:a16="http://schemas.microsoft.com/office/drawing/2014/main" id="{8676CF70-A904-4D72-ADBD-5C17BADBA2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392" b="12923"/>
          <a:stretch/>
        </p:blipFill>
        <p:spPr>
          <a:xfrm>
            <a:off x="-316488" y="0"/>
            <a:ext cx="12508487" cy="6858000"/>
          </a:xfrm>
          <a:prstGeom prst="rect">
            <a:avLst/>
          </a:prstGeom>
        </p:spPr>
      </p:pic>
      <p:grpSp>
        <p:nvGrpSpPr>
          <p:cNvPr id="11" name="Rühm 10">
            <a:extLst>
              <a:ext uri="{FF2B5EF4-FFF2-40B4-BE49-F238E27FC236}">
                <a16:creationId xmlns:a16="http://schemas.microsoft.com/office/drawing/2014/main" id="{A63EC737-BD5D-4DDB-AD20-B2FBAD3B6B63}"/>
              </a:ext>
            </a:extLst>
          </p:cNvPr>
          <p:cNvGrpSpPr/>
          <p:nvPr/>
        </p:nvGrpSpPr>
        <p:grpSpPr>
          <a:xfrm rot="10800000">
            <a:off x="756093" y="454942"/>
            <a:ext cx="10679814" cy="5982948"/>
            <a:chOff x="756093" y="607342"/>
            <a:chExt cx="10679814" cy="5982948"/>
          </a:xfrm>
        </p:grpSpPr>
        <p:sp>
          <p:nvSpPr>
            <p:cNvPr id="9" name="Ristkülik 8">
              <a:extLst>
                <a:ext uri="{FF2B5EF4-FFF2-40B4-BE49-F238E27FC236}">
                  <a16:creationId xmlns:a16="http://schemas.microsoft.com/office/drawing/2014/main" id="{67772149-0FD3-4130-8005-995C97325D53}"/>
                </a:ext>
              </a:extLst>
            </p:cNvPr>
            <p:cNvSpPr/>
            <p:nvPr/>
          </p:nvSpPr>
          <p:spPr>
            <a:xfrm>
              <a:off x="756093" y="4437640"/>
              <a:ext cx="10679814" cy="2152650"/>
            </a:xfrm>
            <a:prstGeom prst="rect">
              <a:avLst/>
            </a:prstGeom>
            <a:solidFill>
              <a:srgbClr val="2828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0" name="Ristkülik 9">
              <a:extLst>
                <a:ext uri="{FF2B5EF4-FFF2-40B4-BE49-F238E27FC236}">
                  <a16:creationId xmlns:a16="http://schemas.microsoft.com/office/drawing/2014/main" id="{D9B1E373-DAB5-49FE-AF30-A09B74C725C3}"/>
                </a:ext>
              </a:extLst>
            </p:cNvPr>
            <p:cNvSpPr/>
            <p:nvPr/>
          </p:nvSpPr>
          <p:spPr>
            <a:xfrm>
              <a:off x="756093" y="607342"/>
              <a:ext cx="10679813" cy="3854745"/>
            </a:xfrm>
            <a:prstGeom prst="rect">
              <a:avLst/>
            </a:prstGeom>
            <a:solidFill>
              <a:srgbClr val="C882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sp>
        <p:nvSpPr>
          <p:cNvPr id="2" name="Pealkiri 1">
            <a:extLst>
              <a:ext uri="{FF2B5EF4-FFF2-40B4-BE49-F238E27FC236}">
                <a16:creationId xmlns:a16="http://schemas.microsoft.com/office/drawing/2014/main" id="{0F9AF1FD-F458-4F40-B666-CAD492796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8485"/>
            <a:ext cx="10515600" cy="1325563"/>
          </a:xfrm>
        </p:spPr>
        <p:txBody>
          <a:bodyPr/>
          <a:lstStyle/>
          <a:p>
            <a:pPr algn="ctr"/>
            <a:r>
              <a:rPr lang="et-EE" dirty="0">
                <a:solidFill>
                  <a:srgbClr val="F0F0F0"/>
                </a:solidFill>
                <a:latin typeface="Abadi" panose="020B0604020104020204" pitchFamily="34" charset="0"/>
              </a:rPr>
              <a:t>kuidas?</a:t>
            </a:r>
          </a:p>
        </p:txBody>
      </p:sp>
      <p:sp>
        <p:nvSpPr>
          <p:cNvPr id="5" name="Võrdkülgne kolmnurk 4">
            <a:extLst>
              <a:ext uri="{FF2B5EF4-FFF2-40B4-BE49-F238E27FC236}">
                <a16:creationId xmlns:a16="http://schemas.microsoft.com/office/drawing/2014/main" id="{58697EDC-A179-458C-8ACF-5CD977DF98BA}"/>
              </a:ext>
            </a:extLst>
          </p:cNvPr>
          <p:cNvSpPr/>
          <p:nvPr/>
        </p:nvSpPr>
        <p:spPr>
          <a:xfrm>
            <a:off x="838200" y="5434816"/>
            <a:ext cx="981075" cy="704850"/>
          </a:xfrm>
          <a:prstGeom prst="triangle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7" name="Võrdkülgne kolmnurk 6">
            <a:extLst>
              <a:ext uri="{FF2B5EF4-FFF2-40B4-BE49-F238E27FC236}">
                <a16:creationId xmlns:a16="http://schemas.microsoft.com/office/drawing/2014/main" id="{5102A158-70A9-4261-89F8-53CBFB31A8AD}"/>
              </a:ext>
            </a:extLst>
          </p:cNvPr>
          <p:cNvSpPr/>
          <p:nvPr/>
        </p:nvSpPr>
        <p:spPr>
          <a:xfrm rot="10800000">
            <a:off x="10289964" y="4996849"/>
            <a:ext cx="609601" cy="437966"/>
          </a:xfrm>
          <a:prstGeom prst="triangle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pic>
        <p:nvPicPr>
          <p:cNvPr id="13" name="Pilt 12" descr="Pilt, millel on kujutatud mitu, kangas&#10;&#10;Kirjeldus on genereeritud automaatselt">
            <a:extLst>
              <a:ext uri="{FF2B5EF4-FFF2-40B4-BE49-F238E27FC236}">
                <a16:creationId xmlns:a16="http://schemas.microsoft.com/office/drawing/2014/main" id="{86C0FA63-6009-4FBE-9AAE-FE07B8392D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830" y="2079570"/>
            <a:ext cx="1905000" cy="1905000"/>
          </a:xfrm>
          <a:prstGeom prst="ellipse">
            <a:avLst/>
          </a:prstGeom>
        </p:spPr>
      </p:pic>
      <p:pic>
        <p:nvPicPr>
          <p:cNvPr id="16" name="Pilt 15">
            <a:extLst>
              <a:ext uri="{FF2B5EF4-FFF2-40B4-BE49-F238E27FC236}">
                <a16:creationId xmlns:a16="http://schemas.microsoft.com/office/drawing/2014/main" id="{78BE018E-C86E-461E-9E35-380308248E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82184" y="3151982"/>
            <a:ext cx="2067718" cy="2067718"/>
          </a:xfrm>
          <a:prstGeom prst="rect">
            <a:avLst/>
          </a:prstGeom>
        </p:spPr>
      </p:pic>
      <p:pic>
        <p:nvPicPr>
          <p:cNvPr id="17" name="Pilt 16">
            <a:extLst>
              <a:ext uri="{FF2B5EF4-FFF2-40B4-BE49-F238E27FC236}">
                <a16:creationId xmlns:a16="http://schemas.microsoft.com/office/drawing/2014/main" id="{2912DDFD-7241-4048-83F7-B090F3F899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099" y="3151982"/>
            <a:ext cx="2067718" cy="206771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FD24A7E-C190-4478-86E8-07EBCCBCB5C6}"/>
              </a:ext>
            </a:extLst>
          </p:cNvPr>
          <p:cNvSpPr txBox="1"/>
          <p:nvPr/>
        </p:nvSpPr>
        <p:spPr>
          <a:xfrm>
            <a:off x="4606233" y="6033727"/>
            <a:ext cx="2979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t-EE" dirty="0">
                <a:hlinkClick r:id="rId8"/>
              </a:rPr>
              <a:t>http://kodu.ut.ee/~konradka/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893951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'i kujundu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36</Words>
  <Application>Microsoft Office PowerPoint</Application>
  <PresentationFormat>Laiekraan</PresentationFormat>
  <Paragraphs>14</Paragraphs>
  <Slides>4</Slides>
  <Notes>0</Notes>
  <HiddenSlides>0</HiddenSlides>
  <MMClips>0</MMClips>
  <ScaleCrop>false</ScaleCrop>
  <HeadingPairs>
    <vt:vector size="6" baseType="variant">
      <vt:variant>
        <vt:lpstr>Kasutatud fondid</vt:lpstr>
      </vt:variant>
      <vt:variant>
        <vt:i4>4</vt:i4>
      </vt:variant>
      <vt:variant>
        <vt:lpstr>Kujundus</vt:lpstr>
      </vt:variant>
      <vt:variant>
        <vt:i4>1</vt:i4>
      </vt:variant>
      <vt:variant>
        <vt:lpstr>Slaidipealkirjad</vt:lpstr>
      </vt:variant>
      <vt:variant>
        <vt:i4>4</vt:i4>
      </vt:variant>
    </vt:vector>
  </HeadingPairs>
  <TitlesOfParts>
    <vt:vector size="9" baseType="lpstr">
      <vt:lpstr>Abadi</vt:lpstr>
      <vt:lpstr>Arial</vt:lpstr>
      <vt:lpstr>Calibri</vt:lpstr>
      <vt:lpstr>Calibri Light</vt:lpstr>
      <vt:lpstr>Office'i kujundus</vt:lpstr>
      <vt:lpstr>Mis on kunst?</vt:lpstr>
      <vt:lpstr>mis?</vt:lpstr>
      <vt:lpstr>miks?</vt:lpstr>
      <vt:lpstr>kuidas?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 on kunst?</dc:title>
  <dc:creator>Indrek Lõbus</dc:creator>
  <cp:lastModifiedBy>Indrek Lõbus</cp:lastModifiedBy>
  <cp:revision>1</cp:revision>
  <dcterms:created xsi:type="dcterms:W3CDTF">2020-12-11T08:49:29Z</dcterms:created>
  <dcterms:modified xsi:type="dcterms:W3CDTF">2020-12-11T08:55:41Z</dcterms:modified>
</cp:coreProperties>
</file>

<file path=docProps/thumbnail.jpeg>
</file>